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nivers" panose="020B0503020202020204" pitchFamily="34" charset="0"/>
      <p:regular r:id="rId22"/>
      <p:bold r:id="rId23"/>
    </p:embeddedFont>
    <p:embeddedFont>
      <p:font typeface="Univers Bold" panose="020B07030305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7155C-83DF-DF38-3FC5-EE6187672D97}" v="5" dt="2023-10-13T04:34:42.219"/>
    <p1510:client id="{C335FA84-5B4E-4B14-A23C-76DEF47F282B}" v="18" dt="2023-10-13T06:07:34.552"/>
    <p1510:client id="{C52A4009-B154-4A21-A609-D8C0478925B4}" v="10" dt="2023-10-13T05:50:40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361" autoAdjust="0"/>
  </p:normalViewPr>
  <p:slideViewPr>
    <p:cSldViewPr>
      <p:cViewPr>
        <p:scale>
          <a:sx n="50" d="100"/>
          <a:sy n="50" d="100"/>
        </p:scale>
        <p:origin x="191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 Belinda" userId="3cdb70e2-1323-4ebf-a185-3ec669a8b5af" providerId="ADAL" clId="{C335FA84-5B4E-4B14-A23C-76DEF47F282B}"/>
    <pc:docChg chg="undo custSel addSld delSld modSld sldOrd">
      <pc:chgData name="LAU Belinda" userId="3cdb70e2-1323-4ebf-a185-3ec669a8b5af" providerId="ADAL" clId="{C335FA84-5B4E-4B14-A23C-76DEF47F282B}" dt="2023-10-13T06:07:37.617" v="386" actId="47"/>
      <pc:docMkLst>
        <pc:docMk/>
      </pc:docMkLst>
      <pc:sldChg chg="addSp delSp modSp mod">
        <pc:chgData name="LAU Belinda" userId="3cdb70e2-1323-4ebf-a185-3ec669a8b5af" providerId="ADAL" clId="{C335FA84-5B4E-4B14-A23C-76DEF47F282B}" dt="2023-10-13T05:57:23.525" v="39" actId="1076"/>
        <pc:sldMkLst>
          <pc:docMk/>
          <pc:sldMk cId="0" sldId="256"/>
        </pc:sldMkLst>
        <pc:spChg chg="del mod">
          <ac:chgData name="LAU Belinda" userId="3cdb70e2-1323-4ebf-a185-3ec669a8b5af" providerId="ADAL" clId="{C335FA84-5B4E-4B14-A23C-76DEF47F282B}" dt="2023-10-13T05:53:52.107" v="3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LAU Belinda" userId="3cdb70e2-1323-4ebf-a185-3ec669a8b5af" providerId="ADAL" clId="{C335FA84-5B4E-4B14-A23C-76DEF47F282B}" dt="2023-10-13T05:55:17.440" v="21" actId="478"/>
          <ac:spMkLst>
            <pc:docMk/>
            <pc:sldMk cId="0" sldId="256"/>
            <ac:spMk id="3" creationId="{00000000-0000-0000-0000-000000000000}"/>
          </ac:spMkLst>
        </pc:spChg>
        <pc:spChg chg="mod modCrop">
          <ac:chgData name="LAU Belinda" userId="3cdb70e2-1323-4ebf-a185-3ec669a8b5af" providerId="ADAL" clId="{C335FA84-5B4E-4B14-A23C-76DEF47F282B}" dt="2023-10-13T05:55:53.603" v="26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LAU Belinda" userId="3cdb70e2-1323-4ebf-a185-3ec669a8b5af" providerId="ADAL" clId="{C335FA84-5B4E-4B14-A23C-76DEF47F282B}" dt="2023-10-13T05:55:48.970" v="25" actId="14100"/>
          <ac:spMkLst>
            <pc:docMk/>
            <pc:sldMk cId="0" sldId="256"/>
            <ac:spMk id="8" creationId="{00000000-0000-0000-0000-000000000000}"/>
          </ac:spMkLst>
        </pc:spChg>
        <pc:spChg chg="del mod topLvl">
          <ac:chgData name="LAU Belinda" userId="3cdb70e2-1323-4ebf-a185-3ec669a8b5af" providerId="ADAL" clId="{C335FA84-5B4E-4B14-A23C-76DEF47F282B}" dt="2023-10-13T05:55:07.122" v="17" actId="478"/>
          <ac:spMkLst>
            <pc:docMk/>
            <pc:sldMk cId="0" sldId="256"/>
            <ac:spMk id="10" creationId="{00000000-0000-0000-0000-000000000000}"/>
          </ac:spMkLst>
        </pc:spChg>
        <pc:spChg chg="topLvl">
          <ac:chgData name="LAU Belinda" userId="3cdb70e2-1323-4ebf-a185-3ec669a8b5af" providerId="ADAL" clId="{C335FA84-5B4E-4B14-A23C-76DEF47F282B}" dt="2023-10-13T05:55:07.122" v="17" actId="478"/>
          <ac:spMkLst>
            <pc:docMk/>
            <pc:sldMk cId="0" sldId="256"/>
            <ac:spMk id="11" creationId="{00000000-0000-0000-0000-000000000000}"/>
          </ac:spMkLst>
        </pc:spChg>
        <pc:spChg chg="mod ord">
          <ac:chgData name="LAU Belinda" userId="3cdb70e2-1323-4ebf-a185-3ec669a8b5af" providerId="ADAL" clId="{C335FA84-5B4E-4B14-A23C-76DEF47F282B}" dt="2023-10-13T05:57:23.525" v="39" actId="1076"/>
          <ac:spMkLst>
            <pc:docMk/>
            <pc:sldMk cId="0" sldId="256"/>
            <ac:spMk id="16" creationId="{00000000-0000-0000-0000-000000000000}"/>
          </ac:spMkLst>
        </pc:spChg>
        <pc:spChg chg="mod ord">
          <ac:chgData name="LAU Belinda" userId="3cdb70e2-1323-4ebf-a185-3ec669a8b5af" providerId="ADAL" clId="{C335FA84-5B4E-4B14-A23C-76DEF47F282B}" dt="2023-10-13T05:57:16.278" v="38" actId="1076"/>
          <ac:spMkLst>
            <pc:docMk/>
            <pc:sldMk cId="0" sldId="256"/>
            <ac:spMk id="17" creationId="{00000000-0000-0000-0000-000000000000}"/>
          </ac:spMkLst>
        </pc:spChg>
        <pc:spChg chg="del mod topLvl">
          <ac:chgData name="LAU Belinda" userId="3cdb70e2-1323-4ebf-a185-3ec669a8b5af" providerId="ADAL" clId="{C335FA84-5B4E-4B14-A23C-76DEF47F282B}" dt="2023-10-13T05:56:10.515" v="29" actId="478"/>
          <ac:spMkLst>
            <pc:docMk/>
            <pc:sldMk cId="0" sldId="256"/>
            <ac:spMk id="20" creationId="{370EE938-8222-C7E9-FBA1-5A2B1949B05F}"/>
          </ac:spMkLst>
        </pc:spChg>
        <pc:spChg chg="mod topLvl">
          <ac:chgData name="LAU Belinda" userId="3cdb70e2-1323-4ebf-a185-3ec669a8b5af" providerId="ADAL" clId="{C335FA84-5B4E-4B14-A23C-76DEF47F282B}" dt="2023-10-13T05:56:10.515" v="29" actId="478"/>
          <ac:spMkLst>
            <pc:docMk/>
            <pc:sldMk cId="0" sldId="256"/>
            <ac:spMk id="21" creationId="{A32C7843-C7DE-8A2C-9DB9-CC8E9B6112B2}"/>
          </ac:spMkLst>
        </pc:spChg>
        <pc:spChg chg="add mod">
          <ac:chgData name="LAU Belinda" userId="3cdb70e2-1323-4ebf-a185-3ec669a8b5af" providerId="ADAL" clId="{C335FA84-5B4E-4B14-A23C-76DEF47F282B}" dt="2023-10-13T05:56:41.514" v="34" actId="1076"/>
          <ac:spMkLst>
            <pc:docMk/>
            <pc:sldMk cId="0" sldId="256"/>
            <ac:spMk id="22" creationId="{A8BF9487-F526-90DC-0FF4-50BFC65F8985}"/>
          </ac:spMkLst>
        </pc:spChg>
        <pc:grpChg chg="del mod">
          <ac:chgData name="LAU Belinda" userId="3cdb70e2-1323-4ebf-a185-3ec669a8b5af" providerId="ADAL" clId="{C335FA84-5B4E-4B14-A23C-76DEF47F282B}" dt="2023-10-13T05:55:07.122" v="17" actId="478"/>
          <ac:grpSpMkLst>
            <pc:docMk/>
            <pc:sldMk cId="0" sldId="256"/>
            <ac:grpSpMk id="9" creationId="{00000000-0000-0000-0000-000000000000}"/>
          </ac:grpSpMkLst>
        </pc:grpChg>
        <pc:grpChg chg="add del mod">
          <ac:chgData name="LAU Belinda" userId="3cdb70e2-1323-4ebf-a185-3ec669a8b5af" providerId="ADAL" clId="{C335FA84-5B4E-4B14-A23C-76DEF47F282B}" dt="2023-10-13T05:56:10.515" v="29" actId="478"/>
          <ac:grpSpMkLst>
            <pc:docMk/>
            <pc:sldMk cId="0" sldId="256"/>
            <ac:grpSpMk id="19" creationId="{2509136B-D2CD-999D-9ED7-89CAA0E9CF19}"/>
          </ac:grpSpMkLst>
        </pc:grpChg>
      </pc:sldChg>
      <pc:sldChg chg="delSp modSp del mod">
        <pc:chgData name="LAU Belinda" userId="3cdb70e2-1323-4ebf-a185-3ec669a8b5af" providerId="ADAL" clId="{C335FA84-5B4E-4B14-A23C-76DEF47F282B}" dt="2023-10-13T05:59:56.299" v="64" actId="47"/>
        <pc:sldMkLst>
          <pc:docMk/>
          <pc:sldMk cId="0" sldId="257"/>
        </pc:sldMkLst>
        <pc:spChg chg="del">
          <ac:chgData name="LAU Belinda" userId="3cdb70e2-1323-4ebf-a185-3ec669a8b5af" providerId="ADAL" clId="{C335FA84-5B4E-4B14-A23C-76DEF47F282B}" dt="2023-10-13T05:57:57.828" v="42" actId="478"/>
          <ac:spMkLst>
            <pc:docMk/>
            <pc:sldMk cId="0" sldId="257"/>
            <ac:spMk id="8" creationId="{00000000-0000-0000-0000-000000000000}"/>
          </ac:spMkLst>
        </pc:spChg>
        <pc:spChg chg="mod">
          <ac:chgData name="LAU Belinda" userId="3cdb70e2-1323-4ebf-a185-3ec669a8b5af" providerId="ADAL" clId="{C335FA84-5B4E-4B14-A23C-76DEF47F282B}" dt="2023-10-13T05:58:41.018" v="47" actId="207"/>
          <ac:spMkLst>
            <pc:docMk/>
            <pc:sldMk cId="0" sldId="257"/>
            <ac:spMk id="14" creationId="{00000000-0000-0000-0000-000000000000}"/>
          </ac:spMkLst>
        </pc:spChg>
      </pc:sldChg>
      <pc:sldChg chg="addSp delSp modSp mod">
        <pc:chgData name="LAU Belinda" userId="3cdb70e2-1323-4ebf-a185-3ec669a8b5af" providerId="ADAL" clId="{C335FA84-5B4E-4B14-A23C-76DEF47F282B}" dt="2023-10-13T06:05:01.574" v="274" actId="478"/>
        <pc:sldMkLst>
          <pc:docMk/>
          <pc:sldMk cId="0" sldId="258"/>
        </pc:sldMkLst>
        <pc:spChg chg="del topLvl">
          <ac:chgData name="LAU Belinda" userId="3cdb70e2-1323-4ebf-a185-3ec669a8b5af" providerId="ADAL" clId="{C335FA84-5B4E-4B14-A23C-76DEF47F282B}" dt="2023-10-13T05:58:17.518" v="45" actId="478"/>
          <ac:spMkLst>
            <pc:docMk/>
            <pc:sldMk cId="0" sldId="258"/>
            <ac:spMk id="3" creationId="{00000000-0000-0000-0000-000000000000}"/>
          </ac:spMkLst>
        </pc:spChg>
        <pc:spChg chg="topLvl">
          <ac:chgData name="LAU Belinda" userId="3cdb70e2-1323-4ebf-a185-3ec669a8b5af" providerId="ADAL" clId="{C335FA84-5B4E-4B14-A23C-76DEF47F282B}" dt="2023-10-13T05:58:17.518" v="45" actId="478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LAU Belinda" userId="3cdb70e2-1323-4ebf-a185-3ec669a8b5af" providerId="ADAL" clId="{C335FA84-5B4E-4B14-A23C-76DEF47F282B}" dt="2023-10-13T06:05:01.574" v="274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5:59:09.012" v="52" actId="478"/>
          <ac:spMkLst>
            <pc:docMk/>
            <pc:sldMk cId="0" sldId="258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4:45.763" v="217"/>
          <ac:spMkLst>
            <pc:docMk/>
            <pc:sldMk cId="0" sldId="258"/>
            <ac:spMk id="10" creationId="{96B3B937-3B85-4BE0-B23C-C04EA1C48089}"/>
          </ac:spMkLst>
        </pc:spChg>
        <pc:spChg chg="add mod">
          <ac:chgData name="LAU Belinda" userId="3cdb70e2-1323-4ebf-a185-3ec669a8b5af" providerId="ADAL" clId="{C335FA84-5B4E-4B14-A23C-76DEF47F282B}" dt="2023-10-13T06:04:59.842" v="273" actId="20577"/>
          <ac:spMkLst>
            <pc:docMk/>
            <pc:sldMk cId="0" sldId="258"/>
            <ac:spMk id="11" creationId="{97F3BA8B-E081-99C2-7A81-B776C65811EC}"/>
          </ac:spMkLst>
        </pc:spChg>
        <pc:spChg chg="mod">
          <ac:chgData name="LAU Belinda" userId="3cdb70e2-1323-4ebf-a185-3ec669a8b5af" providerId="ADAL" clId="{C335FA84-5B4E-4B14-A23C-76DEF47F282B}" dt="2023-10-13T06:04:45.763" v="217"/>
          <ac:spMkLst>
            <pc:docMk/>
            <pc:sldMk cId="0" sldId="258"/>
            <ac:spMk id="13" creationId="{D3D3C1D2-45A8-896F-32C3-28CE4182F233}"/>
          </ac:spMkLst>
        </pc:spChg>
        <pc:spChg chg="mod">
          <ac:chgData name="LAU Belinda" userId="3cdb70e2-1323-4ebf-a185-3ec669a8b5af" providerId="ADAL" clId="{C335FA84-5B4E-4B14-A23C-76DEF47F282B}" dt="2023-10-13T06:04:45.763" v="217"/>
          <ac:spMkLst>
            <pc:docMk/>
            <pc:sldMk cId="0" sldId="258"/>
            <ac:spMk id="14" creationId="{82DD72BA-BFEB-4D20-2955-1CCCA7D8CE4D}"/>
          </ac:spMkLst>
        </pc:spChg>
        <pc:grpChg chg="del mod">
          <ac:chgData name="LAU Belinda" userId="3cdb70e2-1323-4ebf-a185-3ec669a8b5af" providerId="ADAL" clId="{C335FA84-5B4E-4B14-A23C-76DEF47F282B}" dt="2023-10-13T05:58:17.518" v="45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4:44.773" v="216" actId="478"/>
          <ac:grpSpMkLst>
            <pc:docMk/>
            <pc:sldMk cId="0" sldId="258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4:45.763" v="217"/>
          <ac:grpSpMkLst>
            <pc:docMk/>
            <pc:sldMk cId="0" sldId="258"/>
            <ac:grpSpMk id="12" creationId="{0C6E2E46-554F-3124-5DB2-C8902C6665A5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4:39.253" v="214" actId="20577"/>
        <pc:sldMkLst>
          <pc:docMk/>
          <pc:sldMk cId="0" sldId="259"/>
        </pc:sldMkLst>
        <pc:spChg chg="del mod">
          <ac:chgData name="LAU Belinda" userId="3cdb70e2-1323-4ebf-a185-3ec669a8b5af" providerId="ADAL" clId="{C335FA84-5B4E-4B14-A23C-76DEF47F282B}" dt="2023-10-13T06:04:34.448" v="200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5:59:10.882" v="53" actId="478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4:35.833" v="202"/>
          <ac:spMkLst>
            <pc:docMk/>
            <pc:sldMk cId="0" sldId="259"/>
            <ac:spMk id="10" creationId="{AE9DD47A-C478-FD16-37E1-8A8BE6E7D955}"/>
          </ac:spMkLst>
        </pc:spChg>
        <pc:spChg chg="add mod">
          <ac:chgData name="LAU Belinda" userId="3cdb70e2-1323-4ebf-a185-3ec669a8b5af" providerId="ADAL" clId="{C335FA84-5B4E-4B14-A23C-76DEF47F282B}" dt="2023-10-13T06:04:39.253" v="214" actId="20577"/>
          <ac:spMkLst>
            <pc:docMk/>
            <pc:sldMk cId="0" sldId="259"/>
            <ac:spMk id="11" creationId="{A13321B2-9407-5161-B8AB-1906678FEC6B}"/>
          </ac:spMkLst>
        </pc:spChg>
        <pc:spChg chg="mod">
          <ac:chgData name="LAU Belinda" userId="3cdb70e2-1323-4ebf-a185-3ec669a8b5af" providerId="ADAL" clId="{C335FA84-5B4E-4B14-A23C-76DEF47F282B}" dt="2023-10-13T06:04:35.833" v="202"/>
          <ac:spMkLst>
            <pc:docMk/>
            <pc:sldMk cId="0" sldId="259"/>
            <ac:spMk id="13" creationId="{3E3B039B-5733-F466-5CB1-FB74E1084316}"/>
          </ac:spMkLst>
        </pc:spChg>
        <pc:spChg chg="mod">
          <ac:chgData name="LAU Belinda" userId="3cdb70e2-1323-4ebf-a185-3ec669a8b5af" providerId="ADAL" clId="{C335FA84-5B4E-4B14-A23C-76DEF47F282B}" dt="2023-10-13T06:04:35.833" v="202"/>
          <ac:spMkLst>
            <pc:docMk/>
            <pc:sldMk cId="0" sldId="259"/>
            <ac:spMk id="14" creationId="{1A6EAA92-53C2-1670-6E02-2567A70213A5}"/>
          </ac:spMkLst>
        </pc:spChg>
        <pc:grpChg chg="del mod">
          <ac:chgData name="LAU Belinda" userId="3cdb70e2-1323-4ebf-a185-3ec669a8b5af" providerId="ADAL" clId="{C335FA84-5B4E-4B14-A23C-76DEF47F282B}" dt="2023-10-13T05:58:46.947" v="48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4:35" v="201" actId="478"/>
          <ac:grpSpMkLst>
            <pc:docMk/>
            <pc:sldMk cId="0" sldId="259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4:35.833" v="202"/>
          <ac:grpSpMkLst>
            <pc:docMk/>
            <pc:sldMk cId="0" sldId="259"/>
            <ac:grpSpMk id="12" creationId="{4083D2B3-9725-0A13-4483-F0731EF9A502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4:30.351" v="199" actId="20577"/>
        <pc:sldMkLst>
          <pc:docMk/>
          <pc:sldMk cId="0" sldId="260"/>
        </pc:sldMkLst>
        <pc:spChg chg="del mod">
          <ac:chgData name="LAU Belinda" userId="3cdb70e2-1323-4ebf-a185-3ec669a8b5af" providerId="ADAL" clId="{C335FA84-5B4E-4B14-A23C-76DEF47F282B}" dt="2023-10-13T06:04:25.789" v="186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5:59:12.999" v="54" actId="478"/>
          <ac:spMkLst>
            <pc:docMk/>
            <pc:sldMk cId="0" sldId="260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4:27.463" v="188"/>
          <ac:spMkLst>
            <pc:docMk/>
            <pc:sldMk cId="0" sldId="260"/>
            <ac:spMk id="10" creationId="{41A34DBF-FF27-62E5-F81D-188F712FE7F4}"/>
          </ac:spMkLst>
        </pc:spChg>
        <pc:spChg chg="add mod">
          <ac:chgData name="LAU Belinda" userId="3cdb70e2-1323-4ebf-a185-3ec669a8b5af" providerId="ADAL" clId="{C335FA84-5B4E-4B14-A23C-76DEF47F282B}" dt="2023-10-13T06:04:30.351" v="199" actId="20577"/>
          <ac:spMkLst>
            <pc:docMk/>
            <pc:sldMk cId="0" sldId="260"/>
            <ac:spMk id="11" creationId="{8D056494-38BE-EDE5-DB41-937305F2CA6C}"/>
          </ac:spMkLst>
        </pc:spChg>
        <pc:spChg chg="mod">
          <ac:chgData name="LAU Belinda" userId="3cdb70e2-1323-4ebf-a185-3ec669a8b5af" providerId="ADAL" clId="{C335FA84-5B4E-4B14-A23C-76DEF47F282B}" dt="2023-10-13T06:04:27.463" v="188"/>
          <ac:spMkLst>
            <pc:docMk/>
            <pc:sldMk cId="0" sldId="260"/>
            <ac:spMk id="13" creationId="{B7D3A1FB-6558-DF4B-2E16-95FB676FD537}"/>
          </ac:spMkLst>
        </pc:spChg>
        <pc:spChg chg="mod">
          <ac:chgData name="LAU Belinda" userId="3cdb70e2-1323-4ebf-a185-3ec669a8b5af" providerId="ADAL" clId="{C335FA84-5B4E-4B14-A23C-76DEF47F282B}" dt="2023-10-13T06:04:27.463" v="188"/>
          <ac:spMkLst>
            <pc:docMk/>
            <pc:sldMk cId="0" sldId="260"/>
            <ac:spMk id="14" creationId="{F62E4A46-A688-0CAD-3BFB-70BB69FDF8B8}"/>
          </ac:spMkLst>
        </pc:spChg>
        <pc:grpChg chg="del">
          <ac:chgData name="LAU Belinda" userId="3cdb70e2-1323-4ebf-a185-3ec669a8b5af" providerId="ADAL" clId="{C335FA84-5B4E-4B14-A23C-76DEF47F282B}" dt="2023-10-13T05:59:02.439" v="50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4:26.343" v="187" actId="478"/>
          <ac:grpSpMkLst>
            <pc:docMk/>
            <pc:sldMk cId="0" sldId="260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4:27.463" v="188"/>
          <ac:grpSpMkLst>
            <pc:docMk/>
            <pc:sldMk cId="0" sldId="260"/>
            <ac:grpSpMk id="12" creationId="{13D796E6-D093-C2AE-0154-1EBD50F4104E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4:23.410" v="185" actId="20577"/>
        <pc:sldMkLst>
          <pc:docMk/>
          <pc:sldMk cId="0" sldId="261"/>
        </pc:sldMkLst>
        <pc:spChg chg="del mod">
          <ac:chgData name="LAU Belinda" userId="3cdb70e2-1323-4ebf-a185-3ec669a8b5af" providerId="ADAL" clId="{C335FA84-5B4E-4B14-A23C-76DEF47F282B}" dt="2023-10-13T06:04:19.249" v="177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0:10.009" v="66" actId="478"/>
          <ac:spMkLst>
            <pc:docMk/>
            <pc:sldMk cId="0" sldId="261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4:21.091" v="179"/>
          <ac:spMkLst>
            <pc:docMk/>
            <pc:sldMk cId="0" sldId="261"/>
            <ac:spMk id="10" creationId="{9FA2DA3F-1029-97EA-0D12-2D946BB02395}"/>
          </ac:spMkLst>
        </pc:spChg>
        <pc:spChg chg="add mod">
          <ac:chgData name="LAU Belinda" userId="3cdb70e2-1323-4ebf-a185-3ec669a8b5af" providerId="ADAL" clId="{C335FA84-5B4E-4B14-A23C-76DEF47F282B}" dt="2023-10-13T06:04:23.410" v="185" actId="20577"/>
          <ac:spMkLst>
            <pc:docMk/>
            <pc:sldMk cId="0" sldId="261"/>
            <ac:spMk id="11" creationId="{D85DA3B4-C1C1-0C22-E840-7FCA6E20BAED}"/>
          </ac:spMkLst>
        </pc:spChg>
        <pc:spChg chg="mod">
          <ac:chgData name="LAU Belinda" userId="3cdb70e2-1323-4ebf-a185-3ec669a8b5af" providerId="ADAL" clId="{C335FA84-5B4E-4B14-A23C-76DEF47F282B}" dt="2023-10-13T06:04:21.091" v="179"/>
          <ac:spMkLst>
            <pc:docMk/>
            <pc:sldMk cId="0" sldId="261"/>
            <ac:spMk id="13" creationId="{CFE3D9B9-80EE-1B8D-D3B4-9BB4CCCFAFF9}"/>
          </ac:spMkLst>
        </pc:spChg>
        <pc:spChg chg="mod">
          <ac:chgData name="LAU Belinda" userId="3cdb70e2-1323-4ebf-a185-3ec669a8b5af" providerId="ADAL" clId="{C335FA84-5B4E-4B14-A23C-76DEF47F282B}" dt="2023-10-13T06:04:21.091" v="179"/>
          <ac:spMkLst>
            <pc:docMk/>
            <pc:sldMk cId="0" sldId="261"/>
            <ac:spMk id="14" creationId="{80911E42-DE6D-4683-7486-9F2E45BABA20}"/>
          </ac:spMkLst>
        </pc:spChg>
        <pc:grpChg chg="del">
          <ac:chgData name="LAU Belinda" userId="3cdb70e2-1323-4ebf-a185-3ec669a8b5af" providerId="ADAL" clId="{C335FA84-5B4E-4B14-A23C-76DEF47F282B}" dt="2023-10-13T06:00:08.985" v="65" actId="478"/>
          <ac:grpSpMkLst>
            <pc:docMk/>
            <pc:sldMk cId="0" sldId="261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4:20.002" v="178" actId="478"/>
          <ac:grpSpMkLst>
            <pc:docMk/>
            <pc:sldMk cId="0" sldId="261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4:21.091" v="179"/>
          <ac:grpSpMkLst>
            <pc:docMk/>
            <pc:sldMk cId="0" sldId="261"/>
            <ac:grpSpMk id="12" creationId="{6B832CDE-1641-8244-0391-C45D0B99EA62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4:11.231" v="174" actId="20577"/>
        <pc:sldMkLst>
          <pc:docMk/>
          <pc:sldMk cId="0" sldId="262"/>
        </pc:sldMkLst>
        <pc:spChg chg="del mod">
          <ac:chgData name="LAU Belinda" userId="3cdb70e2-1323-4ebf-a185-3ec669a8b5af" providerId="ADAL" clId="{C335FA84-5B4E-4B14-A23C-76DEF47F282B}" dt="2023-10-13T06:04:02.994" v="140" actId="478"/>
          <ac:spMkLst>
            <pc:docMk/>
            <pc:sldMk cId="0" sldId="262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0:18.490" v="70" actId="478"/>
          <ac:spMkLst>
            <pc:docMk/>
            <pc:sldMk cId="0" sldId="262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4:04.976" v="142"/>
          <ac:spMkLst>
            <pc:docMk/>
            <pc:sldMk cId="0" sldId="262"/>
            <ac:spMk id="10" creationId="{AC796B6D-830A-3599-D089-98FC7008174F}"/>
          </ac:spMkLst>
        </pc:spChg>
        <pc:spChg chg="add mod">
          <ac:chgData name="LAU Belinda" userId="3cdb70e2-1323-4ebf-a185-3ec669a8b5af" providerId="ADAL" clId="{C335FA84-5B4E-4B14-A23C-76DEF47F282B}" dt="2023-10-13T06:04:11.231" v="174" actId="20577"/>
          <ac:spMkLst>
            <pc:docMk/>
            <pc:sldMk cId="0" sldId="262"/>
            <ac:spMk id="11" creationId="{49C5BEAB-C541-F6F0-1900-CEDD45897A77}"/>
          </ac:spMkLst>
        </pc:spChg>
        <pc:spChg chg="mod">
          <ac:chgData name="LAU Belinda" userId="3cdb70e2-1323-4ebf-a185-3ec669a8b5af" providerId="ADAL" clId="{C335FA84-5B4E-4B14-A23C-76DEF47F282B}" dt="2023-10-13T06:04:04.976" v="142"/>
          <ac:spMkLst>
            <pc:docMk/>
            <pc:sldMk cId="0" sldId="262"/>
            <ac:spMk id="13" creationId="{3DBF28C2-23D7-66B8-99A5-29C602456004}"/>
          </ac:spMkLst>
        </pc:spChg>
        <pc:spChg chg="mod">
          <ac:chgData name="LAU Belinda" userId="3cdb70e2-1323-4ebf-a185-3ec669a8b5af" providerId="ADAL" clId="{C335FA84-5B4E-4B14-A23C-76DEF47F282B}" dt="2023-10-13T06:04:04.976" v="142"/>
          <ac:spMkLst>
            <pc:docMk/>
            <pc:sldMk cId="0" sldId="262"/>
            <ac:spMk id="14" creationId="{F83FB9E2-D518-FA79-89DC-96B0F8432E4F}"/>
          </ac:spMkLst>
        </pc:spChg>
        <pc:grpChg chg="del">
          <ac:chgData name="LAU Belinda" userId="3cdb70e2-1323-4ebf-a185-3ec669a8b5af" providerId="ADAL" clId="{C335FA84-5B4E-4B14-A23C-76DEF47F282B}" dt="2023-10-13T06:00:14.483" v="68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4:03.763" v="141" actId="478"/>
          <ac:grpSpMkLst>
            <pc:docMk/>
            <pc:sldMk cId="0" sldId="262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4:04.976" v="142"/>
          <ac:grpSpMkLst>
            <pc:docMk/>
            <pc:sldMk cId="0" sldId="262"/>
            <ac:grpSpMk id="12" creationId="{FEB696EE-DE68-A731-0847-F57776802B60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3:57.166" v="139" actId="20577"/>
        <pc:sldMkLst>
          <pc:docMk/>
          <pc:sldMk cId="0" sldId="263"/>
        </pc:sldMkLst>
        <pc:spChg chg="del mod">
          <ac:chgData name="LAU Belinda" userId="3cdb70e2-1323-4ebf-a185-3ec669a8b5af" providerId="ADAL" clId="{C335FA84-5B4E-4B14-A23C-76DEF47F282B}" dt="2023-10-13T06:03:52.219" v="125" actId="478"/>
          <ac:spMkLst>
            <pc:docMk/>
            <pc:sldMk cId="0" sldId="263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0:22.902" v="71" actId="478"/>
          <ac:spMkLst>
            <pc:docMk/>
            <pc:sldMk cId="0" sldId="263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3:53.723" v="127"/>
          <ac:spMkLst>
            <pc:docMk/>
            <pc:sldMk cId="0" sldId="263"/>
            <ac:spMk id="10" creationId="{192AAEE7-5C4E-7CC7-F8C2-A4631683B081}"/>
          </ac:spMkLst>
        </pc:spChg>
        <pc:spChg chg="add mod">
          <ac:chgData name="LAU Belinda" userId="3cdb70e2-1323-4ebf-a185-3ec669a8b5af" providerId="ADAL" clId="{C335FA84-5B4E-4B14-A23C-76DEF47F282B}" dt="2023-10-13T06:03:57.166" v="139" actId="20577"/>
          <ac:spMkLst>
            <pc:docMk/>
            <pc:sldMk cId="0" sldId="263"/>
            <ac:spMk id="11" creationId="{31D4819D-63BC-BF56-AD21-F5C33D5E19D7}"/>
          </ac:spMkLst>
        </pc:spChg>
        <pc:spChg chg="mod">
          <ac:chgData name="LAU Belinda" userId="3cdb70e2-1323-4ebf-a185-3ec669a8b5af" providerId="ADAL" clId="{C335FA84-5B4E-4B14-A23C-76DEF47F282B}" dt="2023-10-13T06:03:53.723" v="127"/>
          <ac:spMkLst>
            <pc:docMk/>
            <pc:sldMk cId="0" sldId="263"/>
            <ac:spMk id="13" creationId="{57451571-AADF-8B0A-1073-ECFA65FC4AAB}"/>
          </ac:spMkLst>
        </pc:spChg>
        <pc:spChg chg="mod">
          <ac:chgData name="LAU Belinda" userId="3cdb70e2-1323-4ebf-a185-3ec669a8b5af" providerId="ADAL" clId="{C335FA84-5B4E-4B14-A23C-76DEF47F282B}" dt="2023-10-13T06:03:53.723" v="127"/>
          <ac:spMkLst>
            <pc:docMk/>
            <pc:sldMk cId="0" sldId="263"/>
            <ac:spMk id="14" creationId="{753A0F1F-7105-E90E-FF73-DCD90F811414}"/>
          </ac:spMkLst>
        </pc:spChg>
        <pc:grpChg chg="del">
          <ac:chgData name="LAU Belinda" userId="3cdb70e2-1323-4ebf-a185-3ec669a8b5af" providerId="ADAL" clId="{C335FA84-5B4E-4B14-A23C-76DEF47F282B}" dt="2023-10-13T06:00:23.447" v="72" actId="478"/>
          <ac:grpSpMkLst>
            <pc:docMk/>
            <pc:sldMk cId="0" sldId="263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3:52.709" v="126" actId="478"/>
          <ac:grpSpMkLst>
            <pc:docMk/>
            <pc:sldMk cId="0" sldId="263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3:53.723" v="127"/>
          <ac:grpSpMkLst>
            <pc:docMk/>
            <pc:sldMk cId="0" sldId="263"/>
            <ac:grpSpMk id="12" creationId="{CFF8E00D-4165-44E4-21E2-49ABC38BEF4C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3:49.019" v="124" actId="20577"/>
        <pc:sldMkLst>
          <pc:docMk/>
          <pc:sldMk cId="0" sldId="264"/>
        </pc:sldMkLst>
        <pc:spChg chg="del mod">
          <ac:chgData name="LAU Belinda" userId="3cdb70e2-1323-4ebf-a185-3ec669a8b5af" providerId="ADAL" clId="{C335FA84-5B4E-4B14-A23C-76DEF47F282B}" dt="2023-10-13T06:03:36.993" v="102" actId="478"/>
          <ac:spMkLst>
            <pc:docMk/>
            <pc:sldMk cId="0" sldId="264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0:29.960" v="75" actId="478"/>
          <ac:spMkLst>
            <pc:docMk/>
            <pc:sldMk cId="0" sldId="264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3:44.486" v="104"/>
          <ac:spMkLst>
            <pc:docMk/>
            <pc:sldMk cId="0" sldId="264"/>
            <ac:spMk id="10" creationId="{AED7C111-D75B-54FC-C0DC-261AB088D9CD}"/>
          </ac:spMkLst>
        </pc:spChg>
        <pc:spChg chg="add mod">
          <ac:chgData name="LAU Belinda" userId="3cdb70e2-1323-4ebf-a185-3ec669a8b5af" providerId="ADAL" clId="{C335FA84-5B4E-4B14-A23C-76DEF47F282B}" dt="2023-10-13T06:03:49.019" v="124" actId="20577"/>
          <ac:spMkLst>
            <pc:docMk/>
            <pc:sldMk cId="0" sldId="264"/>
            <ac:spMk id="11" creationId="{C010B250-751D-522D-84D4-0D66D4AC6075}"/>
          </ac:spMkLst>
        </pc:spChg>
        <pc:spChg chg="mod">
          <ac:chgData name="LAU Belinda" userId="3cdb70e2-1323-4ebf-a185-3ec669a8b5af" providerId="ADAL" clId="{C335FA84-5B4E-4B14-A23C-76DEF47F282B}" dt="2023-10-13T06:03:44.486" v="104"/>
          <ac:spMkLst>
            <pc:docMk/>
            <pc:sldMk cId="0" sldId="264"/>
            <ac:spMk id="13" creationId="{9AA72BE4-B9B4-69A0-72DA-70DFB0BC510F}"/>
          </ac:spMkLst>
        </pc:spChg>
        <pc:spChg chg="mod">
          <ac:chgData name="LAU Belinda" userId="3cdb70e2-1323-4ebf-a185-3ec669a8b5af" providerId="ADAL" clId="{C335FA84-5B4E-4B14-A23C-76DEF47F282B}" dt="2023-10-13T06:03:44.486" v="104"/>
          <ac:spMkLst>
            <pc:docMk/>
            <pc:sldMk cId="0" sldId="264"/>
            <ac:spMk id="14" creationId="{EFCB7F77-5A37-FF74-EAA0-617882009816}"/>
          </ac:spMkLst>
        </pc:spChg>
        <pc:grpChg chg="del">
          <ac:chgData name="LAU Belinda" userId="3cdb70e2-1323-4ebf-a185-3ec669a8b5af" providerId="ADAL" clId="{C335FA84-5B4E-4B14-A23C-76DEF47F282B}" dt="2023-10-13T06:00:28.797" v="74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3:37.654" v="103" actId="478"/>
          <ac:grpSpMkLst>
            <pc:docMk/>
            <pc:sldMk cId="0" sldId="264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3:44.486" v="104"/>
          <ac:grpSpMkLst>
            <pc:docMk/>
            <pc:sldMk cId="0" sldId="264"/>
            <ac:grpSpMk id="12" creationId="{D5C7F1FB-F098-7399-D783-20B228F03989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4:14.481" v="176" actId="20577"/>
        <pc:sldMkLst>
          <pc:docMk/>
          <pc:sldMk cId="0" sldId="265"/>
        </pc:sldMkLst>
        <pc:spChg chg="mod">
          <ac:chgData name="LAU Belinda" userId="3cdb70e2-1323-4ebf-a185-3ec669a8b5af" providerId="ADAL" clId="{C335FA84-5B4E-4B14-A23C-76DEF47F282B}" dt="2023-10-13T06:04:14.481" v="176" actId="20577"/>
          <ac:spMkLst>
            <pc:docMk/>
            <pc:sldMk cId="0" sldId="265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0:34.645" v="78" actId="478"/>
          <ac:spMkLst>
            <pc:docMk/>
            <pc:sldMk cId="0" sldId="265"/>
            <ac:spMk id="9" creationId="{00000000-0000-0000-0000-000000000000}"/>
          </ac:spMkLst>
        </pc:spChg>
        <pc:spChg chg="add mod ord">
          <ac:chgData name="LAU Belinda" userId="3cdb70e2-1323-4ebf-a185-3ec669a8b5af" providerId="ADAL" clId="{C335FA84-5B4E-4B14-A23C-76DEF47F282B}" dt="2023-10-13T06:03:23.042" v="100" actId="207"/>
          <ac:spMkLst>
            <pc:docMk/>
            <pc:sldMk cId="0" sldId="265"/>
            <ac:spMk id="10" creationId="{72CC69A3-2C16-8697-FA1B-31FCC55F3B5B}"/>
          </ac:spMkLst>
        </pc:spChg>
        <pc:grpChg chg="del">
          <ac:chgData name="LAU Belinda" userId="3cdb70e2-1323-4ebf-a185-3ec669a8b5af" providerId="ADAL" clId="{C335FA84-5B4E-4B14-A23C-76DEF47F282B}" dt="2023-10-13T06:00:33.586" v="77" actId="478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LAU Belinda" userId="3cdb70e2-1323-4ebf-a185-3ec669a8b5af" providerId="ADAL" clId="{C335FA84-5B4E-4B14-A23C-76DEF47F282B}" dt="2023-10-13T06:02:40.321" v="98" actId="1076"/>
          <ac:grpSpMkLst>
            <pc:docMk/>
            <pc:sldMk cId="0" sldId="265"/>
            <ac:grpSpMk id="6" creationId="{00000000-0000-0000-0000-000000000000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5:20.559" v="301" actId="20577"/>
        <pc:sldMkLst>
          <pc:docMk/>
          <pc:sldMk cId="0" sldId="266"/>
        </pc:sldMkLst>
        <pc:spChg chg="del">
          <ac:chgData name="LAU Belinda" userId="3cdb70e2-1323-4ebf-a185-3ec669a8b5af" providerId="ADAL" clId="{C335FA84-5B4E-4B14-A23C-76DEF47F282B}" dt="2023-10-13T06:05:12.410" v="277" actId="478"/>
          <ac:spMkLst>
            <pc:docMk/>
            <pc:sldMk cId="0" sldId="266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5:09.190" v="275" actId="478"/>
          <ac:spMkLst>
            <pc:docMk/>
            <pc:sldMk cId="0" sldId="266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5:14" v="279"/>
          <ac:spMkLst>
            <pc:docMk/>
            <pc:sldMk cId="0" sldId="266"/>
            <ac:spMk id="10" creationId="{21F87711-4E3D-6BF2-5C2E-90D429A98490}"/>
          </ac:spMkLst>
        </pc:spChg>
        <pc:spChg chg="add mod">
          <ac:chgData name="LAU Belinda" userId="3cdb70e2-1323-4ebf-a185-3ec669a8b5af" providerId="ADAL" clId="{C335FA84-5B4E-4B14-A23C-76DEF47F282B}" dt="2023-10-13T06:05:20.559" v="301" actId="20577"/>
          <ac:spMkLst>
            <pc:docMk/>
            <pc:sldMk cId="0" sldId="266"/>
            <ac:spMk id="11" creationId="{3225FBE0-85FA-D038-E4EB-CB8265921C61}"/>
          </ac:spMkLst>
        </pc:spChg>
        <pc:spChg chg="mod">
          <ac:chgData name="LAU Belinda" userId="3cdb70e2-1323-4ebf-a185-3ec669a8b5af" providerId="ADAL" clId="{C335FA84-5B4E-4B14-A23C-76DEF47F282B}" dt="2023-10-13T06:05:14" v="279"/>
          <ac:spMkLst>
            <pc:docMk/>
            <pc:sldMk cId="0" sldId="266"/>
            <ac:spMk id="13" creationId="{75C8B066-8E79-5347-97AE-A6C2C8A719A7}"/>
          </ac:spMkLst>
        </pc:spChg>
        <pc:spChg chg="mod">
          <ac:chgData name="LAU Belinda" userId="3cdb70e2-1323-4ebf-a185-3ec669a8b5af" providerId="ADAL" clId="{C335FA84-5B4E-4B14-A23C-76DEF47F282B}" dt="2023-10-13T06:05:14" v="279"/>
          <ac:spMkLst>
            <pc:docMk/>
            <pc:sldMk cId="0" sldId="266"/>
            <ac:spMk id="14" creationId="{7A8B3540-E8FC-32B0-C8D3-E0140DDB426C}"/>
          </ac:spMkLst>
        </pc:spChg>
        <pc:grpChg chg="del">
          <ac:chgData name="LAU Belinda" userId="3cdb70e2-1323-4ebf-a185-3ec669a8b5af" providerId="ADAL" clId="{C335FA84-5B4E-4B14-A23C-76DEF47F282B}" dt="2023-10-13T06:05:09.702" v="276" actId="478"/>
          <ac:grpSpMkLst>
            <pc:docMk/>
            <pc:sldMk cId="0" sldId="266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5:13.072" v="278" actId="478"/>
          <ac:grpSpMkLst>
            <pc:docMk/>
            <pc:sldMk cId="0" sldId="266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5:14" v="279"/>
          <ac:grpSpMkLst>
            <pc:docMk/>
            <pc:sldMk cId="0" sldId="266"/>
            <ac:grpSpMk id="12" creationId="{F854A7EA-89F7-8A68-49DA-5042E21CB76D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5:32.269" v="327" actId="20577"/>
        <pc:sldMkLst>
          <pc:docMk/>
          <pc:sldMk cId="0" sldId="267"/>
        </pc:sldMkLst>
        <pc:spChg chg="del">
          <ac:chgData name="LAU Belinda" userId="3cdb70e2-1323-4ebf-a185-3ec669a8b5af" providerId="ADAL" clId="{C335FA84-5B4E-4B14-A23C-76DEF47F282B}" dt="2023-10-13T06:05:26.042" v="304" actId="478"/>
          <ac:spMkLst>
            <pc:docMk/>
            <pc:sldMk cId="0" sldId="267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5:24.610" v="303" actId="478"/>
          <ac:spMkLst>
            <pc:docMk/>
            <pc:sldMk cId="0" sldId="267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5:27.403" v="306"/>
          <ac:spMkLst>
            <pc:docMk/>
            <pc:sldMk cId="0" sldId="267"/>
            <ac:spMk id="10" creationId="{827D5EA4-8A8D-0848-DE18-E6AA913BCDF4}"/>
          </ac:spMkLst>
        </pc:spChg>
        <pc:spChg chg="add mod">
          <ac:chgData name="LAU Belinda" userId="3cdb70e2-1323-4ebf-a185-3ec669a8b5af" providerId="ADAL" clId="{C335FA84-5B4E-4B14-A23C-76DEF47F282B}" dt="2023-10-13T06:05:32.269" v="327" actId="20577"/>
          <ac:spMkLst>
            <pc:docMk/>
            <pc:sldMk cId="0" sldId="267"/>
            <ac:spMk id="11" creationId="{774402D5-8760-1673-B835-8C55A55ECF65}"/>
          </ac:spMkLst>
        </pc:spChg>
        <pc:spChg chg="mod">
          <ac:chgData name="LAU Belinda" userId="3cdb70e2-1323-4ebf-a185-3ec669a8b5af" providerId="ADAL" clId="{C335FA84-5B4E-4B14-A23C-76DEF47F282B}" dt="2023-10-13T06:05:27.403" v="306"/>
          <ac:spMkLst>
            <pc:docMk/>
            <pc:sldMk cId="0" sldId="267"/>
            <ac:spMk id="13" creationId="{404D58D4-7372-F0CD-414D-1B0D83F809FF}"/>
          </ac:spMkLst>
        </pc:spChg>
        <pc:spChg chg="mod">
          <ac:chgData name="LAU Belinda" userId="3cdb70e2-1323-4ebf-a185-3ec669a8b5af" providerId="ADAL" clId="{C335FA84-5B4E-4B14-A23C-76DEF47F282B}" dt="2023-10-13T06:05:27.403" v="306"/>
          <ac:spMkLst>
            <pc:docMk/>
            <pc:sldMk cId="0" sldId="267"/>
            <ac:spMk id="14" creationId="{CEB7C79F-1215-F2A2-4561-9EB9BCA7C316}"/>
          </ac:spMkLst>
        </pc:spChg>
        <pc:grpChg chg="del">
          <ac:chgData name="LAU Belinda" userId="3cdb70e2-1323-4ebf-a185-3ec669a8b5af" providerId="ADAL" clId="{C335FA84-5B4E-4B14-A23C-76DEF47F282B}" dt="2023-10-13T06:05:23.598" v="302" actId="478"/>
          <ac:grpSpMkLst>
            <pc:docMk/>
            <pc:sldMk cId="0" sldId="267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5:26.534" v="305" actId="478"/>
          <ac:grpSpMkLst>
            <pc:docMk/>
            <pc:sldMk cId="0" sldId="267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5:27.403" v="306"/>
          <ac:grpSpMkLst>
            <pc:docMk/>
            <pc:sldMk cId="0" sldId="267"/>
            <ac:grpSpMk id="12" creationId="{BBCBC6DF-7059-8CC9-EA8A-E99FDD1835AB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5:45.140" v="352" actId="20577"/>
        <pc:sldMkLst>
          <pc:docMk/>
          <pc:sldMk cId="0" sldId="268"/>
        </pc:sldMkLst>
        <pc:spChg chg="del">
          <ac:chgData name="LAU Belinda" userId="3cdb70e2-1323-4ebf-a185-3ec669a8b5af" providerId="ADAL" clId="{C335FA84-5B4E-4B14-A23C-76DEF47F282B}" dt="2023-10-13T06:05:38.555" v="330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5:37.606" v="329" actId="478"/>
          <ac:spMkLst>
            <pc:docMk/>
            <pc:sldMk cId="0" sldId="268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5:40.469" v="332"/>
          <ac:spMkLst>
            <pc:docMk/>
            <pc:sldMk cId="0" sldId="268"/>
            <ac:spMk id="10" creationId="{83EAA025-7673-9AF2-616F-3E304DABE1A0}"/>
          </ac:spMkLst>
        </pc:spChg>
        <pc:spChg chg="add mod">
          <ac:chgData name="LAU Belinda" userId="3cdb70e2-1323-4ebf-a185-3ec669a8b5af" providerId="ADAL" clId="{C335FA84-5B4E-4B14-A23C-76DEF47F282B}" dt="2023-10-13T06:05:45.140" v="352" actId="20577"/>
          <ac:spMkLst>
            <pc:docMk/>
            <pc:sldMk cId="0" sldId="268"/>
            <ac:spMk id="11" creationId="{CAE12B7D-AB30-33FC-64E8-AA1EFDB7ECED}"/>
          </ac:spMkLst>
        </pc:spChg>
        <pc:spChg chg="mod">
          <ac:chgData name="LAU Belinda" userId="3cdb70e2-1323-4ebf-a185-3ec669a8b5af" providerId="ADAL" clId="{C335FA84-5B4E-4B14-A23C-76DEF47F282B}" dt="2023-10-13T06:05:40.469" v="332"/>
          <ac:spMkLst>
            <pc:docMk/>
            <pc:sldMk cId="0" sldId="268"/>
            <ac:spMk id="13" creationId="{DD49DE4C-6091-A2B0-CF4A-BA6189490AF6}"/>
          </ac:spMkLst>
        </pc:spChg>
        <pc:spChg chg="mod">
          <ac:chgData name="LAU Belinda" userId="3cdb70e2-1323-4ebf-a185-3ec669a8b5af" providerId="ADAL" clId="{C335FA84-5B4E-4B14-A23C-76DEF47F282B}" dt="2023-10-13T06:05:40.469" v="332"/>
          <ac:spMkLst>
            <pc:docMk/>
            <pc:sldMk cId="0" sldId="268"/>
            <ac:spMk id="14" creationId="{3D008DF4-49A9-EB7B-8E9E-B1AE26AF4A47}"/>
          </ac:spMkLst>
        </pc:spChg>
        <pc:grpChg chg="del">
          <ac:chgData name="LAU Belinda" userId="3cdb70e2-1323-4ebf-a185-3ec669a8b5af" providerId="ADAL" clId="{C335FA84-5B4E-4B14-A23C-76DEF47F282B}" dt="2023-10-13T06:05:36.267" v="328" actId="478"/>
          <ac:grpSpMkLst>
            <pc:docMk/>
            <pc:sldMk cId="0" sldId="268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5:39.258" v="331" actId="478"/>
          <ac:grpSpMkLst>
            <pc:docMk/>
            <pc:sldMk cId="0" sldId="268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5:40.469" v="332"/>
          <ac:grpSpMkLst>
            <pc:docMk/>
            <pc:sldMk cId="0" sldId="268"/>
            <ac:grpSpMk id="12" creationId="{0A98CCB2-2784-A04A-6BC2-F7B0312F98EC}"/>
          </ac:grpSpMkLst>
        </pc:grpChg>
      </pc:sldChg>
      <pc:sldChg chg="addSp delSp modSp del mod">
        <pc:chgData name="LAU Belinda" userId="3cdb70e2-1323-4ebf-a185-3ec669a8b5af" providerId="ADAL" clId="{C335FA84-5B4E-4B14-A23C-76DEF47F282B}" dt="2023-10-13T06:07:37.617" v="386" actId="47"/>
        <pc:sldMkLst>
          <pc:docMk/>
          <pc:sldMk cId="0" sldId="269"/>
        </pc:sldMkLst>
        <pc:spChg chg="del topLvl">
          <ac:chgData name="LAU Belinda" userId="3cdb70e2-1323-4ebf-a185-3ec669a8b5af" providerId="ADAL" clId="{C335FA84-5B4E-4B14-A23C-76DEF47F282B}" dt="2023-10-13T06:05:51.411" v="353" actId="478"/>
          <ac:spMkLst>
            <pc:docMk/>
            <pc:sldMk cId="0" sldId="269"/>
            <ac:spMk id="3" creationId="{00000000-0000-0000-0000-000000000000}"/>
          </ac:spMkLst>
        </pc:spChg>
        <pc:spChg chg="topLvl">
          <ac:chgData name="LAU Belinda" userId="3cdb70e2-1323-4ebf-a185-3ec669a8b5af" providerId="ADAL" clId="{C335FA84-5B4E-4B14-A23C-76DEF47F282B}" dt="2023-10-13T06:05:51.411" v="353" actId="478"/>
          <ac:spMkLst>
            <pc:docMk/>
            <pc:sldMk cId="0" sldId="269"/>
            <ac:spMk id="4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5:52.520" v="354" actId="478"/>
          <ac:spMkLst>
            <pc:docMk/>
            <pc:sldMk cId="0" sldId="269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5:53.117" v="355" actId="478"/>
          <ac:spMkLst>
            <pc:docMk/>
            <pc:sldMk cId="0" sldId="269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5:54.920" v="357"/>
          <ac:spMkLst>
            <pc:docMk/>
            <pc:sldMk cId="0" sldId="269"/>
            <ac:spMk id="10" creationId="{93E6FB1B-8F61-ACB6-12CB-B02A064A90DD}"/>
          </ac:spMkLst>
        </pc:spChg>
        <pc:spChg chg="add mod">
          <ac:chgData name="LAU Belinda" userId="3cdb70e2-1323-4ebf-a185-3ec669a8b5af" providerId="ADAL" clId="{C335FA84-5B4E-4B14-A23C-76DEF47F282B}" dt="2023-10-13T06:05:57.631" v="361" actId="20577"/>
          <ac:spMkLst>
            <pc:docMk/>
            <pc:sldMk cId="0" sldId="269"/>
            <ac:spMk id="11" creationId="{8562469C-372C-8AD5-9379-C6B859E11F5C}"/>
          </ac:spMkLst>
        </pc:spChg>
        <pc:spChg chg="mod">
          <ac:chgData name="LAU Belinda" userId="3cdb70e2-1323-4ebf-a185-3ec669a8b5af" providerId="ADAL" clId="{C335FA84-5B4E-4B14-A23C-76DEF47F282B}" dt="2023-10-13T06:05:54.920" v="357"/>
          <ac:spMkLst>
            <pc:docMk/>
            <pc:sldMk cId="0" sldId="269"/>
            <ac:spMk id="13" creationId="{78563AA6-F258-63E1-7F1C-45F16BC6FEA4}"/>
          </ac:spMkLst>
        </pc:spChg>
        <pc:spChg chg="mod">
          <ac:chgData name="LAU Belinda" userId="3cdb70e2-1323-4ebf-a185-3ec669a8b5af" providerId="ADAL" clId="{C335FA84-5B4E-4B14-A23C-76DEF47F282B}" dt="2023-10-13T06:05:54.920" v="357"/>
          <ac:spMkLst>
            <pc:docMk/>
            <pc:sldMk cId="0" sldId="269"/>
            <ac:spMk id="14" creationId="{6B97382E-2353-DED0-1E3D-C2C855A91980}"/>
          </ac:spMkLst>
        </pc:spChg>
        <pc:grpChg chg="del">
          <ac:chgData name="LAU Belinda" userId="3cdb70e2-1323-4ebf-a185-3ec669a8b5af" providerId="ADAL" clId="{C335FA84-5B4E-4B14-A23C-76DEF47F282B}" dt="2023-10-13T06:05:51.411" v="353" actId="478"/>
          <ac:grpSpMkLst>
            <pc:docMk/>
            <pc:sldMk cId="0" sldId="269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5:53.842" v="356" actId="478"/>
          <ac:grpSpMkLst>
            <pc:docMk/>
            <pc:sldMk cId="0" sldId="269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5:54.920" v="357"/>
          <ac:grpSpMkLst>
            <pc:docMk/>
            <pc:sldMk cId="0" sldId="269"/>
            <ac:grpSpMk id="12" creationId="{11668F09-DD72-2361-823F-259D96C6CEBD}"/>
          </ac:grpSpMkLst>
        </pc:grpChg>
      </pc:sldChg>
      <pc:sldChg chg="addSp delSp modSp mod">
        <pc:chgData name="LAU Belinda" userId="3cdb70e2-1323-4ebf-a185-3ec669a8b5af" providerId="ADAL" clId="{C335FA84-5B4E-4B14-A23C-76DEF47F282B}" dt="2023-10-13T06:06:08.592" v="379" actId="20577"/>
        <pc:sldMkLst>
          <pc:docMk/>
          <pc:sldMk cId="0" sldId="270"/>
        </pc:sldMkLst>
        <pc:spChg chg="del mod">
          <ac:chgData name="LAU Belinda" userId="3cdb70e2-1323-4ebf-a185-3ec669a8b5af" providerId="ADAL" clId="{C335FA84-5B4E-4B14-A23C-76DEF47F282B}" dt="2023-10-13T06:06:00.266" v="363" actId="478"/>
          <ac:spMkLst>
            <pc:docMk/>
            <pc:sldMk cId="0" sldId="270"/>
            <ac:spMk id="5" creationId="{00000000-0000-0000-0000-000000000000}"/>
          </ac:spMkLst>
        </pc:spChg>
        <pc:spChg chg="del">
          <ac:chgData name="LAU Belinda" userId="3cdb70e2-1323-4ebf-a185-3ec669a8b5af" providerId="ADAL" clId="{C335FA84-5B4E-4B14-A23C-76DEF47F282B}" dt="2023-10-13T06:06:02.855" v="365" actId="478"/>
          <ac:spMkLst>
            <pc:docMk/>
            <pc:sldMk cId="0" sldId="270"/>
            <ac:spMk id="9" creationId="{00000000-0000-0000-0000-000000000000}"/>
          </ac:spMkLst>
        </pc:spChg>
        <pc:spChg chg="add mod">
          <ac:chgData name="LAU Belinda" userId="3cdb70e2-1323-4ebf-a185-3ec669a8b5af" providerId="ADAL" clId="{C335FA84-5B4E-4B14-A23C-76DEF47F282B}" dt="2023-10-13T06:06:05.386" v="367"/>
          <ac:spMkLst>
            <pc:docMk/>
            <pc:sldMk cId="0" sldId="270"/>
            <ac:spMk id="10" creationId="{415174D5-5F71-A42A-3303-DDF84CB25C0D}"/>
          </ac:spMkLst>
        </pc:spChg>
        <pc:spChg chg="add mod">
          <ac:chgData name="LAU Belinda" userId="3cdb70e2-1323-4ebf-a185-3ec669a8b5af" providerId="ADAL" clId="{C335FA84-5B4E-4B14-A23C-76DEF47F282B}" dt="2023-10-13T06:06:08.592" v="379" actId="20577"/>
          <ac:spMkLst>
            <pc:docMk/>
            <pc:sldMk cId="0" sldId="270"/>
            <ac:spMk id="11" creationId="{9C045EB6-F421-979C-7546-D2EAB101F597}"/>
          </ac:spMkLst>
        </pc:spChg>
        <pc:spChg chg="mod">
          <ac:chgData name="LAU Belinda" userId="3cdb70e2-1323-4ebf-a185-3ec669a8b5af" providerId="ADAL" clId="{C335FA84-5B4E-4B14-A23C-76DEF47F282B}" dt="2023-10-13T06:06:05.386" v="367"/>
          <ac:spMkLst>
            <pc:docMk/>
            <pc:sldMk cId="0" sldId="270"/>
            <ac:spMk id="13" creationId="{E5594476-3FB4-7FC4-1EA7-015C3345159F}"/>
          </ac:spMkLst>
        </pc:spChg>
        <pc:spChg chg="mod">
          <ac:chgData name="LAU Belinda" userId="3cdb70e2-1323-4ebf-a185-3ec669a8b5af" providerId="ADAL" clId="{C335FA84-5B4E-4B14-A23C-76DEF47F282B}" dt="2023-10-13T06:06:05.386" v="367"/>
          <ac:spMkLst>
            <pc:docMk/>
            <pc:sldMk cId="0" sldId="270"/>
            <ac:spMk id="14" creationId="{F11CA9F9-AA12-00B9-D430-5F7096B29F85}"/>
          </ac:spMkLst>
        </pc:spChg>
        <pc:grpChg chg="del">
          <ac:chgData name="LAU Belinda" userId="3cdb70e2-1323-4ebf-a185-3ec669a8b5af" providerId="ADAL" clId="{C335FA84-5B4E-4B14-A23C-76DEF47F282B}" dt="2023-10-13T06:06:01.322" v="364" actId="478"/>
          <ac:grpSpMkLst>
            <pc:docMk/>
            <pc:sldMk cId="0" sldId="270"/>
            <ac:grpSpMk id="2" creationId="{00000000-0000-0000-0000-000000000000}"/>
          </ac:grpSpMkLst>
        </pc:grpChg>
        <pc:grpChg chg="del">
          <ac:chgData name="LAU Belinda" userId="3cdb70e2-1323-4ebf-a185-3ec669a8b5af" providerId="ADAL" clId="{C335FA84-5B4E-4B14-A23C-76DEF47F282B}" dt="2023-10-13T06:06:03.860" v="366" actId="478"/>
          <ac:grpSpMkLst>
            <pc:docMk/>
            <pc:sldMk cId="0" sldId="270"/>
            <ac:grpSpMk id="6" creationId="{00000000-0000-0000-0000-000000000000}"/>
          </ac:grpSpMkLst>
        </pc:grpChg>
        <pc:grpChg chg="add mod">
          <ac:chgData name="LAU Belinda" userId="3cdb70e2-1323-4ebf-a185-3ec669a8b5af" providerId="ADAL" clId="{C335FA84-5B4E-4B14-A23C-76DEF47F282B}" dt="2023-10-13T06:06:05.386" v="367"/>
          <ac:grpSpMkLst>
            <pc:docMk/>
            <pc:sldMk cId="0" sldId="270"/>
            <ac:grpSpMk id="12" creationId="{117D3461-4FD4-E0B7-A397-1C6F50783661}"/>
          </ac:grpSpMkLst>
        </pc:grpChg>
      </pc:sldChg>
      <pc:sldChg chg="addSp modSp add mod ord">
        <pc:chgData name="LAU Belinda" userId="3cdb70e2-1323-4ebf-a185-3ec669a8b5af" providerId="ADAL" clId="{C335FA84-5B4E-4B14-A23C-76DEF47F282B}" dt="2023-10-13T05:59:49.467" v="63" actId="1076"/>
        <pc:sldMkLst>
          <pc:docMk/>
          <pc:sldMk cId="1874711633" sldId="271"/>
        </pc:sldMkLst>
        <pc:spChg chg="add mod">
          <ac:chgData name="LAU Belinda" userId="3cdb70e2-1323-4ebf-a185-3ec669a8b5af" providerId="ADAL" clId="{C335FA84-5B4E-4B14-A23C-76DEF47F282B}" dt="2023-10-13T05:59:49.467" v="63" actId="1076"/>
          <ac:spMkLst>
            <pc:docMk/>
            <pc:sldMk cId="1874711633" sldId="271"/>
            <ac:spMk id="2" creationId="{47C726D1-E7B7-2637-CFE9-A6CEAB8640C5}"/>
          </ac:spMkLst>
        </pc:spChg>
        <pc:spChg chg="add mod">
          <ac:chgData name="LAU Belinda" userId="3cdb70e2-1323-4ebf-a185-3ec669a8b5af" providerId="ADAL" clId="{C335FA84-5B4E-4B14-A23C-76DEF47F282B}" dt="2023-10-13T05:59:45.034" v="62"/>
          <ac:spMkLst>
            <pc:docMk/>
            <pc:sldMk cId="1874711633" sldId="271"/>
            <ac:spMk id="3" creationId="{76014469-6754-A6DE-477F-197CD623F1E9}"/>
          </ac:spMkLst>
        </pc:spChg>
        <pc:spChg chg="mod">
          <ac:chgData name="LAU Belinda" userId="3cdb70e2-1323-4ebf-a185-3ec669a8b5af" providerId="ADAL" clId="{C335FA84-5B4E-4B14-A23C-76DEF47F282B}" dt="2023-10-13T05:59:37.303" v="61" actId="20577"/>
          <ac:spMkLst>
            <pc:docMk/>
            <pc:sldMk cId="1874711633" sldId="271"/>
            <ac:spMk id="5" creationId="{00000000-0000-0000-0000-000000000000}"/>
          </ac:spMkLst>
        </pc:spChg>
      </pc:sldChg>
      <pc:sldChg chg="modSp add mod modNotesTx">
        <pc:chgData name="LAU Belinda" userId="3cdb70e2-1323-4ebf-a185-3ec669a8b5af" providerId="ADAL" clId="{C335FA84-5B4E-4B14-A23C-76DEF47F282B}" dt="2023-10-13T06:07:35.876" v="385"/>
        <pc:sldMkLst>
          <pc:docMk/>
          <pc:sldMk cId="737880048" sldId="272"/>
        </pc:sldMkLst>
        <pc:spChg chg="mod">
          <ac:chgData name="LAU Belinda" userId="3cdb70e2-1323-4ebf-a185-3ec669a8b5af" providerId="ADAL" clId="{C335FA84-5B4E-4B14-A23C-76DEF47F282B}" dt="2023-10-13T06:07:25.733" v="384" actId="20577"/>
          <ac:spMkLst>
            <pc:docMk/>
            <pc:sldMk cId="737880048" sldId="272"/>
            <ac:spMk id="11" creationId="{CAE12B7D-AB30-33FC-64E8-AA1EFDB7ECED}"/>
          </ac:spMkLst>
        </pc:spChg>
      </pc:sldChg>
    </pc:docChg>
  </pc:docChgLst>
  <pc:docChgLst>
    <pc:chgData name="TSANG Wing Ni Aka" userId="S::akatsang@ln.edu.hk::0cce98ca-f440-4408-a7d2-d0fe2ecb15c5" providerId="AD" clId="Web-{B2E7155C-83DF-DF38-3FC5-EE6187672D97}"/>
    <pc:docChg chg="mod modSld">
      <pc:chgData name="TSANG Wing Ni Aka" userId="S::akatsang@ln.edu.hk::0cce98ca-f440-4408-a7d2-d0fe2ecb15c5" providerId="AD" clId="Web-{B2E7155C-83DF-DF38-3FC5-EE6187672D97}" dt="2023-10-13T04:34:42.219" v="5" actId="14100"/>
      <pc:docMkLst>
        <pc:docMk/>
      </pc:docMkLst>
      <pc:sldChg chg="modSp">
        <pc:chgData name="TSANG Wing Ni Aka" userId="S::akatsang@ln.edu.hk::0cce98ca-f440-4408-a7d2-d0fe2ecb15c5" providerId="AD" clId="Web-{B2E7155C-83DF-DF38-3FC5-EE6187672D97}" dt="2023-10-13T04:34:42.219" v="5" actId="14100"/>
        <pc:sldMkLst>
          <pc:docMk/>
          <pc:sldMk cId="0" sldId="256"/>
        </pc:sldMkLst>
        <pc:spChg chg="mod">
          <ac:chgData name="TSANG Wing Ni Aka" userId="S::akatsang@ln.edu.hk::0cce98ca-f440-4408-a7d2-d0fe2ecb15c5" providerId="AD" clId="Web-{B2E7155C-83DF-DF38-3FC5-EE6187672D97}" dt="2023-10-13T04:34:42.219" v="5" actId="14100"/>
          <ac:spMkLst>
            <pc:docMk/>
            <pc:sldMk cId="0" sldId="256"/>
            <ac:spMk id="7" creationId="{00000000-0000-0000-0000-000000000000}"/>
          </ac:spMkLst>
        </pc:spChg>
      </pc:sldChg>
    </pc:docChg>
  </pc:docChgLst>
  <pc:docChgLst>
    <pc:chgData name="Guest User" userId="S::urn:spo:anon#6ae33bcf00b74f04d8f722f3922da47a279644d87385b1c42aca5916ff3960b0::" providerId="AD" clId="Web-{C52A4009-B154-4A21-A609-D8C0478925B4}"/>
    <pc:docChg chg="modSld">
      <pc:chgData name="Guest User" userId="S::urn:spo:anon#6ae33bcf00b74f04d8f722f3922da47a279644d87385b1c42aca5916ff3960b0::" providerId="AD" clId="Web-{C52A4009-B154-4A21-A609-D8C0478925B4}" dt="2023-10-13T05:50:37.821" v="6" actId="20577"/>
      <pc:docMkLst>
        <pc:docMk/>
      </pc:docMkLst>
      <pc:sldChg chg="modSp">
        <pc:chgData name="Guest User" userId="S::urn:spo:anon#6ae33bcf00b74f04d8f722f3922da47a279644d87385b1c42aca5916ff3960b0::" providerId="AD" clId="Web-{C52A4009-B154-4A21-A609-D8C0478925B4}" dt="2023-10-13T05:50:37.821" v="6" actId="20577"/>
        <pc:sldMkLst>
          <pc:docMk/>
          <pc:sldMk cId="0" sldId="256"/>
        </pc:sldMkLst>
        <pc:spChg chg="mod">
          <ac:chgData name="Guest User" userId="S::urn:spo:anon#6ae33bcf00b74f04d8f722f3922da47a279644d87385b1c42aca5916ff3960b0::" providerId="AD" clId="Web-{C52A4009-B154-4A21-A609-D8C0478925B4}" dt="2023-10-13T05:50:37.821" v="6" actId="20577"/>
          <ac:spMkLst>
            <pc:docMk/>
            <pc:sldMk cId="0" sldId="256"/>
            <ac:spMk id="18" creationId="{00000000-0000-0000-0000-000000000000}"/>
          </ac:spMkLst>
        </pc:spChg>
      </pc:sldChg>
      <pc:sldChg chg="delSp modSp">
        <pc:chgData name="Guest User" userId="S::urn:spo:anon#6ae33bcf00b74f04d8f722f3922da47a279644d87385b1c42aca5916ff3960b0::" providerId="AD" clId="Web-{C52A4009-B154-4A21-A609-D8C0478925B4}" dt="2023-10-13T05:50:25.570" v="4"/>
        <pc:sldMkLst>
          <pc:docMk/>
          <pc:sldMk cId="0" sldId="257"/>
        </pc:sldMkLst>
        <pc:spChg chg="mod">
          <ac:chgData name="Guest User" userId="S::urn:spo:anon#6ae33bcf00b74f04d8f722f3922da47a279644d87385b1c42aca5916ff3960b0::" providerId="AD" clId="Web-{C52A4009-B154-4A21-A609-D8C0478925B4}" dt="2023-10-13T05:50:20.132" v="2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Guest User" userId="S::urn:spo:anon#6ae33bcf00b74f04d8f722f3922da47a279644d87385b1c42aca5916ff3960b0::" providerId="AD" clId="Web-{C52A4009-B154-4A21-A609-D8C0478925B4}" dt="2023-10-13T05:50:25.570" v="4"/>
          <ac:spMkLst>
            <pc:docMk/>
            <pc:sldMk cId="0" sldId="257"/>
            <ac:spMk id="14" creationId="{00000000-0000-0000-0000-000000000000}"/>
          </ac:spMkLst>
        </pc:spChg>
        <pc:grpChg chg="del">
          <ac:chgData name="Guest User" userId="S::urn:spo:anon#6ae33bcf00b74f04d8f722f3922da47a279644d87385b1c42aca5916ff3960b0::" providerId="AD" clId="Web-{C52A4009-B154-4A21-A609-D8C0478925B4}" dt="2023-10-13T05:50:20.522" v="3"/>
          <ac:grpSpMkLst>
            <pc:docMk/>
            <pc:sldMk cId="0" sldId="257"/>
            <ac:grpSpMk id="2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Expected contents:</a:t>
            </a:r>
          </a:p>
          <a:p>
            <a:r>
              <a:rPr lang="en-US"/>
              <a:t>-What is your product/service?</a:t>
            </a:r>
          </a:p>
          <a:p>
            <a:r>
              <a:rPr lang="en-US"/>
              <a:t>-What is the problem/issues you are trying to solve?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9006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at least 3 KPIs that you will use to measure the business’ performance. You should also include how you plan to measure the KPIs as well as your targets for Yr 1 and Yr 2. Sales numbers needs to be one of the 3 KPIs. </a:t>
            </a:r>
          </a:p>
          <a:p>
            <a:endParaRPr lang="en-US"/>
          </a:p>
          <a:p>
            <a:r>
              <a:rPr lang="en-US"/>
              <a:t>Eg:</a:t>
            </a:r>
          </a:p>
          <a:p>
            <a:r>
              <a:rPr lang="en-US"/>
              <a:t>KPI: sales growth</a:t>
            </a:r>
          </a:p>
          <a:p>
            <a:r>
              <a:rPr lang="en-US"/>
              <a:t>Measurable: income, number of customers. </a:t>
            </a:r>
          </a:p>
          <a:p>
            <a:r>
              <a:rPr lang="en-US"/>
              <a:t>Target: HKDxxx in income for Yr 1 and HKDzzz in income for Yr 2. xxx number of subscription in Yr 1 and yyy number of subscription in Yr 2.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clear timeline and milestone of the business for the next 2 years.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at least 3 risks/challenges that you foresee, and your risk management plan (avoid, mitigate, transfer, reduce, control, accept, etc)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Please provide info of the key members. </a:t>
            </a:r>
          </a:p>
          <a:p>
            <a:r>
              <a:rPr lang="en-US" dirty="0"/>
              <a:t>Key members must include Project Leader, as well as other members that can demonstrate contribution to the subject matter, technical skillset, or sales/marketing of the business. </a:t>
            </a:r>
          </a:p>
          <a:p>
            <a:r>
              <a:rPr lang="en-US" dirty="0"/>
              <a:t>Info should include name, study background, and other relevant experiences in entrepreneurship (if any).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56521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If the team or project has been included in other entrepreneurial </a:t>
            </a:r>
            <a:r>
              <a:rPr lang="en-US" dirty="0" err="1"/>
              <a:t>programmes</a:t>
            </a:r>
            <a:r>
              <a:rPr lang="en-US" dirty="0"/>
              <a:t>, please provide info. </a:t>
            </a:r>
          </a:p>
          <a:p>
            <a:r>
              <a:rPr lang="en-US" dirty="0"/>
              <a:t>name of </a:t>
            </a:r>
            <a:r>
              <a:rPr lang="en-US" dirty="0" err="1"/>
              <a:t>programme</a:t>
            </a:r>
            <a:r>
              <a:rPr lang="en-US" dirty="0"/>
              <a:t>, stage (ideation, incubation, acceleration, bootcamp, </a:t>
            </a:r>
            <a:r>
              <a:rPr lang="en-US" dirty="0" err="1"/>
              <a:t>etc</a:t>
            </a:r>
            <a:r>
              <a:rPr lang="en-US" dirty="0"/>
              <a:t>), year participated, year completed or current stage</a:t>
            </a:r>
          </a:p>
          <a:p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:</a:t>
            </a:r>
          </a:p>
          <a:p>
            <a:r>
              <a:rPr lang="en-US" dirty="0"/>
              <a:t>- LU </a:t>
            </a:r>
            <a:r>
              <a:rPr lang="en-US" dirty="0" err="1"/>
              <a:t>programmes</a:t>
            </a:r>
            <a:r>
              <a:rPr lang="en-US" dirty="0"/>
              <a:t>: SEED, IIF, HEL, GSF, PIE,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- external: HKSTP, Cyberport, SIE,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Expected contents:</a:t>
            </a:r>
          </a:p>
          <a:p>
            <a:r>
              <a:rPr lang="en-US"/>
              <a:t>-What is your product/service?</a:t>
            </a:r>
          </a:p>
          <a:p>
            <a:r>
              <a:rPr lang="en-US"/>
              <a:t>-What is the problem/issues you are trying to solve?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info on the background of what you’re trying to do, with an analysis of:</a:t>
            </a:r>
          </a:p>
          <a:p>
            <a:r>
              <a:rPr lang="en-US"/>
              <a:t>-business potential by market analysis</a:t>
            </a:r>
          </a:p>
          <a:p>
            <a:r>
              <a:rPr lang="en-US"/>
              <a:t>-competitive landscape including but not limited to a market share and SWOT analysis</a:t>
            </a:r>
          </a:p>
          <a:p>
            <a:r>
              <a:rPr lang="en-US"/>
              <a:t>-your competitive advantage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Expected contents:</a:t>
            </a:r>
          </a:p>
          <a:p>
            <a:r>
              <a:rPr lang="en-US"/>
              <a:t>-What do you see as the biggest opportunities and threats facing your business in the coming years?</a:t>
            </a:r>
          </a:p>
          <a:p>
            <a:r>
              <a:rPr lang="en-US"/>
              <a:t>-How has your business adapted to changes in the market or shifts in consumer behavior over time?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Expected contents:</a:t>
            </a:r>
          </a:p>
          <a:p>
            <a:r>
              <a:rPr lang="en-US"/>
              <a:t>-What impact has your business had on your customers or clients?</a:t>
            </a:r>
          </a:p>
          <a:p>
            <a:r>
              <a:rPr lang="en-US"/>
              <a:t>-Will your project have any positive impact? If yes, please provide details.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details of your KEY target customers</a:t>
            </a:r>
          </a:p>
          <a:p>
            <a:r>
              <a:rPr lang="en-US"/>
              <a:t>-clearly define your customers instead of a general identity eg instead of saying “women”, say “single women 25 to 40yo, earning between hkd45k and 80k” etc…</a:t>
            </a:r>
          </a:p>
          <a:p>
            <a:r>
              <a:rPr lang="en-US"/>
              <a:t>-if not described earlier, please provide justifications on how you identify your KEY target customers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identify clearly key partners that you will be working with:</a:t>
            </a:r>
          </a:p>
          <a:p>
            <a:r>
              <a:rPr lang="en-US"/>
              <a:t>-is there already a working relationship or are you just starting to explore partnership?</a:t>
            </a:r>
          </a:p>
          <a:p>
            <a:r>
              <a:rPr lang="en-US"/>
              <a:t>-what will they contribute to the project?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details of your marketing strategies:</a:t>
            </a:r>
          </a:p>
          <a:p>
            <a:r>
              <a:rPr lang="en-US"/>
              <a:t>-online and offline</a:t>
            </a:r>
          </a:p>
          <a:p>
            <a:r>
              <a:rPr lang="en-US"/>
              <a:t>-target audience of the plans and expected outcome?</a:t>
            </a:r>
          </a:p>
          <a:p>
            <a:r>
              <a:rPr lang="en-US"/>
              <a:t>-expected costs to execute the plans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-Please provide a clear Profit &amp; Loss projection for at least 2 years</a:t>
            </a:r>
          </a:p>
          <a:p>
            <a:r>
              <a:rPr lang="en-US" dirty="0"/>
              <a:t>-Please provide clear income projections, together with justifications/assumptions used to arrive at the figures. </a:t>
            </a:r>
          </a:p>
          <a:p>
            <a:r>
              <a:rPr lang="en-US" dirty="0"/>
              <a:t>-Please provide clear costings, including but not limited to production costs, marketing costs, staffing costs, office costs, etc.</a:t>
            </a:r>
          </a:p>
          <a:p>
            <a:endParaRPr lang="en-US" dirty="0"/>
          </a:p>
          <a:p>
            <a:r>
              <a:rPr lang="en-US" dirty="0"/>
              <a:t>Do NOT include funding in the financial projection.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988413" y="5051233"/>
            <a:ext cx="6299587" cy="523576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60788" b="-42974"/>
            </a:stretch>
          </a:blipFill>
          <a:ln>
            <a:noFill/>
          </a:ln>
        </p:spPr>
        <p:txBody>
          <a:bodyPr/>
          <a:lstStyle/>
          <a:p>
            <a:endParaRPr lang="en-HK"/>
          </a:p>
        </p:txBody>
      </p:sp>
      <p:sp>
        <p:nvSpPr>
          <p:cNvPr id="8" name="Freeform 8"/>
          <p:cNvSpPr/>
          <p:nvPr/>
        </p:nvSpPr>
        <p:spPr>
          <a:xfrm>
            <a:off x="1" y="57479"/>
            <a:ext cx="4876800" cy="2753676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0" y="0"/>
                </a:lnTo>
                <a:lnTo>
                  <a:pt x="5643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11" name="TextBox 11"/>
          <p:cNvSpPr txBox="1"/>
          <p:nvPr/>
        </p:nvSpPr>
        <p:spPr>
          <a:xfrm>
            <a:off x="-3624995" y="-3657258"/>
            <a:ext cx="3114339" cy="32669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564536" y="2900724"/>
            <a:ext cx="14168971" cy="436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spc="-136" dirty="0">
                <a:solidFill>
                  <a:srgbClr val="FFFFFF"/>
                </a:solidFill>
                <a:latin typeface="Univers Bold"/>
              </a:rPr>
              <a:t>Pre-incubation for Innovators and Entrepreneurs (PIE) Programme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64536" y="7475845"/>
            <a:ext cx="6915784" cy="46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50" dirty="0">
                <a:solidFill>
                  <a:srgbClr val="D9D9D9"/>
                </a:solidFill>
                <a:latin typeface="Univers"/>
              </a:rPr>
              <a:t>Proposal  Template and Guideline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A32C7843-C7DE-8A2C-9DB9-CC8E9B6112B2}"/>
              </a:ext>
            </a:extLst>
          </p:cNvPr>
          <p:cNvSpPr txBox="1"/>
          <p:nvPr/>
        </p:nvSpPr>
        <p:spPr>
          <a:xfrm>
            <a:off x="9143999" y="-118872"/>
            <a:ext cx="3086100" cy="32307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BF9487-F526-90DC-0FF4-50BFC65F8985}"/>
              </a:ext>
            </a:extLst>
          </p:cNvPr>
          <p:cNvSpPr/>
          <p:nvPr/>
        </p:nvSpPr>
        <p:spPr>
          <a:xfrm>
            <a:off x="8741664" y="0"/>
            <a:ext cx="9524999" cy="1520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Freeform 16"/>
          <p:cNvSpPr/>
          <p:nvPr/>
        </p:nvSpPr>
        <p:spPr>
          <a:xfrm>
            <a:off x="9140950" y="171977"/>
            <a:ext cx="2568384" cy="1151492"/>
          </a:xfrm>
          <a:custGeom>
            <a:avLst/>
            <a:gdLst/>
            <a:ahLst/>
            <a:cxnLst/>
            <a:rect l="l" t="t" r="r" b="b"/>
            <a:pathLst>
              <a:path w="2568384" h="1151492">
                <a:moveTo>
                  <a:pt x="0" y="0"/>
                </a:moveTo>
                <a:lnTo>
                  <a:pt x="2568384" y="0"/>
                </a:lnTo>
                <a:lnTo>
                  <a:pt x="2568384" y="1151492"/>
                </a:lnTo>
                <a:lnTo>
                  <a:pt x="0" y="1151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17" name="Freeform 17"/>
          <p:cNvSpPr>
            <a:spLocks noChangeAspect="1"/>
          </p:cNvSpPr>
          <p:nvPr/>
        </p:nvSpPr>
        <p:spPr>
          <a:xfrm>
            <a:off x="11951837" y="-10728"/>
            <a:ext cx="6317875" cy="1520365"/>
          </a:xfrm>
          <a:custGeom>
            <a:avLst/>
            <a:gdLst/>
            <a:ahLst/>
            <a:cxnLst/>
            <a:rect l="l" t="t" r="r" b="b"/>
            <a:pathLst>
              <a:path w="6317875" h="1520365">
                <a:moveTo>
                  <a:pt x="0" y="0"/>
                </a:moveTo>
                <a:lnTo>
                  <a:pt x="6317875" y="0"/>
                </a:lnTo>
                <a:lnTo>
                  <a:pt x="6317875" y="1520366"/>
                </a:lnTo>
                <a:lnTo>
                  <a:pt x="0" y="15203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7377" b="-37698"/>
            </a:stretch>
          </a:blipFill>
        </p:spPr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CC69A3-2C16-8697-FA1B-31FCC55F3B5B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TextBox 5"/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Financial Projection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F87711-4E3D-6BF2-5C2E-90D429A98490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225FBE0-85FA-D038-E4EB-CB8265921C61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KPIs and Measurables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F854A7EA-89F7-8A68-49DA-5042E21CB76D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5C8B066-8E79-5347-97AE-A6C2C8A719A7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A8B3540-E8FC-32B0-C8D3-E0140DDB426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7D5EA4-8A8D-0848-DE18-E6AA913BCDF4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74402D5-8760-1673-B835-8C55A55ECF65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Timeline &amp; Milestones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BBCBC6DF-7059-8CC9-EA8A-E99FDD1835AB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04D58D4-7372-F0CD-414D-1B0D83F809FF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CEB7C79F-1215-F2A2-4561-9EB9BCA7C31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EAA025-7673-9AF2-616F-3E304DABE1A0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AE12B7D-AB30-33FC-64E8-AA1EFDB7ECED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Risks and Challenges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A98CCB2-2784-A04A-6BC2-F7B0312F98EC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D49DE4C-6091-A2B0-CF4A-BA6189490AF6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D008DF4-49A9-EB7B-8E9E-B1AE26AF4A4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EAA025-7673-9AF2-616F-3E304DABE1A0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AE12B7D-AB30-33FC-64E8-AA1EFDB7ECED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Team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A98CCB2-2784-A04A-6BC2-F7B0312F98EC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D49DE4C-6091-A2B0-CF4A-BA6189490AF6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D008DF4-49A9-EB7B-8E9E-B1AE26AF4A4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788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5174D5-5F71-A42A-3303-DDF84CB25C0D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C045EB6-F421-979C-7546-D2EAB101F597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Track Record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17D3461-4FD4-E0B7-A397-1C6F50783661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5594476-3FB4-7FC4-1EA7-015C3345159F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11CA9F9-AA12-00B9-D430-5F7096B29F8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-456651"/>
            <a:ext cx="3086100" cy="32307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44727" y="700261"/>
            <a:ext cx="1627542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tx2"/>
                </a:solidFill>
                <a:latin typeface="Univers Bold"/>
              </a:rPr>
              <a:t>Note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2466878"/>
            <a:ext cx="6212838" cy="288733"/>
            <a:chOff x="0" y="0"/>
            <a:chExt cx="1636303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9">
            <a:extLst>
              <a:ext uri="{FF2B5EF4-FFF2-40B4-BE49-F238E27FC236}">
                <a16:creationId xmlns:a16="http://schemas.microsoft.com/office/drawing/2014/main" id="{47C726D1-E7B7-2637-CFE9-A6CEAB8640C5}"/>
              </a:ext>
            </a:extLst>
          </p:cNvPr>
          <p:cNvSpPr/>
          <p:nvPr/>
        </p:nvSpPr>
        <p:spPr>
          <a:xfrm>
            <a:off x="5181600" y="4467313"/>
            <a:ext cx="7283071" cy="4540540"/>
          </a:xfrm>
          <a:custGeom>
            <a:avLst/>
            <a:gdLst/>
            <a:ahLst/>
            <a:cxnLst/>
            <a:rect l="l" t="t" r="r" b="b"/>
            <a:pathLst>
              <a:path w="7283071" h="4540540">
                <a:moveTo>
                  <a:pt x="0" y="0"/>
                </a:moveTo>
                <a:lnTo>
                  <a:pt x="7283071" y="0"/>
                </a:lnTo>
                <a:lnTo>
                  <a:pt x="7283071" y="4540540"/>
                </a:lnTo>
                <a:lnTo>
                  <a:pt x="0" y="4540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76014469-6754-A6DE-477F-197CD623F1E9}"/>
              </a:ext>
            </a:extLst>
          </p:cNvPr>
          <p:cNvSpPr txBox="1"/>
          <p:nvPr/>
        </p:nvSpPr>
        <p:spPr>
          <a:xfrm>
            <a:off x="644004" y="2974685"/>
            <a:ext cx="17268676" cy="127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endParaRPr lang="en-US" sz="2400" dirty="0">
              <a:solidFill>
                <a:srgbClr val="101010"/>
              </a:solidFill>
              <a:latin typeface="Univers"/>
            </a:endParaRPr>
          </a:p>
          <a:p>
            <a:pPr marL="518160" lvl="1" indent="-259080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101010"/>
                </a:solidFill>
                <a:latin typeface="Univers"/>
              </a:rPr>
              <a:t>Click on the 'note' button at the bottom of the slides to reveal additional notes for reference. </a:t>
            </a:r>
          </a:p>
          <a:p>
            <a:pPr>
              <a:lnSpc>
                <a:spcPts val="3360"/>
              </a:lnSpc>
            </a:pPr>
            <a:endParaRPr lang="en-US" sz="2400" dirty="0">
              <a:solidFill>
                <a:srgbClr val="101010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87471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-456651"/>
            <a:ext cx="3086100" cy="32307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B3B937-3B85-4BE0-B23C-C04EA1C48089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7F3BA8B-E081-99C2-7A81-B776C65811EC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Issues you’re trying to solve / Business idea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C6E2E46-554F-3124-5DB2-C8902C6665A5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3D3C1D2-45A8-896F-32C3-28CE4182F233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2DD72BA-BFEB-4D20-2955-1CCCA7D8CE4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9DD47A-C478-FD16-37E1-8A8BE6E7D955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13321B2-9407-5161-B8AB-1906678FEC6B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Background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4083D2B3-9725-0A13-4483-F0731EF9A502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3B039B-5733-F466-5CB1-FB74E1084316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A6EAA92-53C2-1670-6E02-2567A70213A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A34DBF-FF27-62E5-F81D-188F712FE7F4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D056494-38BE-EDE5-DB41-937305F2CA6C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Competition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3D796E6-D093-C2AE-0154-1EBD50F4104E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D3A1FB-6558-DF4B-2E16-95FB676FD537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62E4A46-A688-0CAD-3BFB-70BB69FDF8B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A2DA3F-1029-97EA-0D12-2D946BB02395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85DA3B4-C1C1-0C22-E840-7FCA6E20BAED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Impact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6B832CDE-1641-8244-0391-C45D0B99EA62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FE3D9B9-80EE-1B8D-D3B4-9BB4CCCFAFF9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0911E42-DE6D-4683-7486-9F2E45BABA2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796B6D-830A-3599-D089-98FC7008174F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9C5BEAB-C541-F6F0-1900-CEDD45897A77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Target Customers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FEB696EE-DE68-A731-0847-F57776802B60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DBF28C2-23D7-66B8-99A5-29C602456004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83FB9E2-D518-FA79-89DC-96B0F8432E4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2AAEE7-5C4E-7CC7-F8C2-A4631683B081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1D4819D-63BC-BF56-AD21-F5C33D5E19D7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Key Partners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CFF8E00D-4165-44E4-21E2-49ABC38BEF4C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7451571-AADF-8B0A-1073-ECFA65FC4AAB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3A0F1F-7105-E90E-FF73-DCD90F81141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D7C111-D75B-54FC-C0DC-261AB088D9CD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010B250-751D-522D-84D4-0D66D4AC6075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Marketing Strategies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D5C7F1FB-F098-7399-D783-20B228F03989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A72BE4-B9B4-69A0-72DA-70DFB0BC510F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EFCB7F77-5A37-FF74-EAA0-61788200981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716</Words>
  <Application>Microsoft Office PowerPoint</Application>
  <PresentationFormat>Custom</PresentationFormat>
  <Paragraphs>94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Univers Bold</vt:lpstr>
      <vt:lpstr>Calibri</vt:lpstr>
      <vt:lpstr>Arial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Dark Blue and Cyan Modern Technology Pitch Deck Presentation</dc:title>
  <cp:lastModifiedBy>LAU Belinda</cp:lastModifiedBy>
  <cp:revision>10</cp:revision>
  <dcterms:created xsi:type="dcterms:W3CDTF">2006-08-16T00:00:00Z</dcterms:created>
  <dcterms:modified xsi:type="dcterms:W3CDTF">2023-10-13T06:07:41Z</dcterms:modified>
  <dc:identifier>DAFxG27zUnY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7ce0bc-1ec2-41cb-8ddc-b020b80710b7_Enabled">
    <vt:lpwstr>true</vt:lpwstr>
  </property>
  <property fmtid="{D5CDD505-2E9C-101B-9397-08002B2CF9AE}" pid="3" name="MSIP_Label_0c7ce0bc-1ec2-41cb-8ddc-b020b80710b7_SetDate">
    <vt:lpwstr>2023-10-13T04:34:17Z</vt:lpwstr>
  </property>
  <property fmtid="{D5CDD505-2E9C-101B-9397-08002B2CF9AE}" pid="4" name="MSIP_Label_0c7ce0bc-1ec2-41cb-8ddc-b020b80710b7_Method">
    <vt:lpwstr>Standard</vt:lpwstr>
  </property>
  <property fmtid="{D5CDD505-2E9C-101B-9397-08002B2CF9AE}" pid="5" name="MSIP_Label_0c7ce0bc-1ec2-41cb-8ddc-b020b80710b7_Name">
    <vt:lpwstr>Restricted (Internal data)</vt:lpwstr>
  </property>
  <property fmtid="{D5CDD505-2E9C-101B-9397-08002B2CF9AE}" pid="6" name="MSIP_Label_0c7ce0bc-1ec2-41cb-8ddc-b020b80710b7_SiteId">
    <vt:lpwstr>fe90179d-8207-4cb2-8834-0ce27ee0162d</vt:lpwstr>
  </property>
  <property fmtid="{D5CDD505-2E9C-101B-9397-08002B2CF9AE}" pid="7" name="MSIP_Label_0c7ce0bc-1ec2-41cb-8ddc-b020b80710b7_ActionId">
    <vt:lpwstr>6c831997-0a56-46f1-95a6-ff72ef49b00a</vt:lpwstr>
  </property>
  <property fmtid="{D5CDD505-2E9C-101B-9397-08002B2CF9AE}" pid="8" name="MSIP_Label_0c7ce0bc-1ec2-41cb-8ddc-b020b80710b7_ContentBits">
    <vt:lpwstr>0</vt:lpwstr>
  </property>
</Properties>
</file>